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285" autoAdjust="0"/>
  </p:normalViewPr>
  <p:slideViewPr>
    <p:cSldViewPr>
      <p:cViewPr varScale="1">
        <p:scale>
          <a:sx n="67" d="100"/>
          <a:sy n="67" d="100"/>
        </p:scale>
        <p:origin x="-102" y="-7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1A8709-7255-420E-8500-15186C8DF26F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818B6-596F-40D7-9EB6-F322D943C86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Kid on computer:</a:t>
            </a:r>
            <a:r>
              <a:rPr lang="en-US" baseline="0" dirty="0" smtClean="0"/>
              <a:t> 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memegenerator.net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School/</a:t>
            </a:r>
            <a:r>
              <a:rPr lang="en-US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computer:aegschools.wordpress.com</a:t>
            </a:r>
            <a:endParaRPr lang="en-US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Ewaste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dump:</a:t>
            </a:r>
            <a:r>
              <a:rPr lang="en-US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stgonline.us</a:t>
            </a:r>
            <a:endParaRPr lang="en-US" sz="1200" b="0" i="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Role model: 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kgkl.net</a:t>
            </a:r>
            <a:endParaRPr lang="en-US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18B6-596F-40D7-9EB6-F322D943C86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Epa</a:t>
            </a:r>
            <a:r>
              <a:rPr lang="en-US" dirty="0" smtClean="0"/>
              <a:t>: 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netrightdaily.com</a:t>
            </a:r>
          </a:p>
          <a:p>
            <a:r>
              <a:rPr lang="en-US" dirty="0" err="1" smtClean="0"/>
              <a:t>Science:</a:t>
            </a:r>
            <a:r>
              <a:rPr lang="en-US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science.fau.edu</a:t>
            </a:r>
            <a:endParaRPr lang="en-US" dirty="0" smtClean="0"/>
          </a:p>
          <a:p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Pollution: ozones.com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Ignoring: colourbox.com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18B6-596F-40D7-9EB6-F322D943C86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20243-159A-4C86-B40E-DF000F23988F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2E4D-5C82-4A85-91A3-7077BFCBB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20243-159A-4C86-B40E-DF000F23988F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2E4D-5C82-4A85-91A3-7077BFCBB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20243-159A-4C86-B40E-DF000F23988F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2E4D-5C82-4A85-91A3-7077BFCBB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20243-159A-4C86-B40E-DF000F23988F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2E4D-5C82-4A85-91A3-7077BFCBB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20243-159A-4C86-B40E-DF000F23988F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2E4D-5C82-4A85-91A3-7077BFCBB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20243-159A-4C86-B40E-DF000F23988F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2E4D-5C82-4A85-91A3-7077BFCBB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20243-159A-4C86-B40E-DF000F23988F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2E4D-5C82-4A85-91A3-7077BFCBB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20243-159A-4C86-B40E-DF000F23988F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2E4D-5C82-4A85-91A3-7077BFCBB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20243-159A-4C86-B40E-DF000F23988F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2E4D-5C82-4A85-91A3-7077BFCBB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20243-159A-4C86-B40E-DF000F23988F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2E4D-5C82-4A85-91A3-7077BFCBB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20243-159A-4C86-B40E-DF000F23988F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2E4D-5C82-4A85-91A3-7077BFCBB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20243-159A-4C86-B40E-DF000F23988F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92E4D-5C82-4A85-91A3-7077BFCBB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dn.memegenerator.net/images/300x/47679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2438400"/>
            <a:ext cx="2857500" cy="28575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48400" y="3200400"/>
            <a:ext cx="2895600" cy="3908425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Schools want to show progress and to give their students the best education possible but that can come with a price…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050" name="AutoShape 2" descr="http://www.nps.k12.nj.us/hwk/lib/hwk/schoolhouse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2" name="AutoShape 4" descr="http://www.nps.k12.nj.us/hwk/lib/hwk/schoolhouse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4" name="AutoShape 6" descr="http://www.nps.k12.nj.us/hwk/lib/hwk/schoolhouse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6" name="Picture 8" descr="http://stgonline.us/yahoo_site_admin1/assets/images/E-Waste1.28584924_st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962400"/>
            <a:ext cx="3886200" cy="2533226"/>
          </a:xfrm>
          <a:prstGeom prst="rect">
            <a:avLst/>
          </a:prstGeom>
          <a:noFill/>
        </p:spPr>
      </p:pic>
      <p:pic>
        <p:nvPicPr>
          <p:cNvPr id="2058" name="Picture 10" descr="http://www.kgkl.net/wp-content/uploads/2012/09/positive-role-mode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3838222" cy="3048000"/>
          </a:xfrm>
          <a:prstGeom prst="rect">
            <a:avLst/>
          </a:prstGeom>
          <a:noFill/>
        </p:spPr>
      </p:pic>
      <p:pic>
        <p:nvPicPr>
          <p:cNvPr id="2060" name="Picture 12" descr="http://aegschools.files.wordpress.com/2010/09/stack-of-books-and-compute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8825" y="0"/>
            <a:ext cx="3305175" cy="3295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50000">
              <a:srgbClr val="9CB86E"/>
            </a:gs>
            <a:gs pos="100000">
              <a:srgbClr val="156B13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AutoShape 6" descr="http://t0.gstatic.com/images?q=tbn:ANd9GcQiwkp532G9VcLP8-HEeyl6txy4iETZzwU8iWkkqAy7qJ7KAT_uelg6AH6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92" name="AutoShape 8" descr="http://t0.gstatic.com/images?q=tbn:ANd9GcQiwkp532G9VcLP8-HEeyl6txy4iETZzwU8iWkkqAy7qJ7KAT_uelg6AH6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94" name="AutoShape 10" descr="http://t0.gstatic.com/images?q=tbn:ANd9GcQiwkp532G9VcLP8-HEeyl6txy4iETZzwU8iWkkqAy7qJ7KAT_uelg6AH6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96" name="AutoShape 12" descr="http://t0.gstatic.com/images?q=tbn:ANd9GcQiwkp532G9VcLP8-HEeyl6txy4iETZzwU8iWkkqAy7qJ7KAT_uelg6AH6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398" name="Picture 14" descr="http://t0.gstatic.com/images?q=tbn:ANd9GcQiwkp532G9VcLP8-HEeyl6txy4iETZzwU8iWkkqAy7qJ7KAT_uelg6AH6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1" y="3490488"/>
            <a:ext cx="4495800" cy="3367511"/>
          </a:xfrm>
          <a:prstGeom prst="rect">
            <a:avLst/>
          </a:prstGeom>
          <a:noFill/>
        </p:spPr>
      </p:pic>
      <p:pic>
        <p:nvPicPr>
          <p:cNvPr id="16400" name="Picture 16" descr="http://www.colourbox.com/preview/2416285-914237-a-young-woman-and-teenage-boy-ignoring-each-oth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71849"/>
            <a:ext cx="4648200" cy="3486151"/>
          </a:xfrm>
          <a:prstGeom prst="rect">
            <a:avLst/>
          </a:prstGeom>
          <a:noFill/>
        </p:spPr>
      </p:pic>
      <p:pic>
        <p:nvPicPr>
          <p:cNvPr id="16386" name="Picture 2" descr="http://netrightdaily.com/wp-content/uploads/2010/06/EPA-Log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352800" cy="3352800"/>
          </a:xfrm>
          <a:prstGeom prst="rect">
            <a:avLst/>
          </a:prstGeom>
          <a:noFill/>
        </p:spPr>
      </p:pic>
      <p:pic>
        <p:nvPicPr>
          <p:cNvPr id="16402" name="Picture 18" descr="http://www.science.fau.edu/oce/images/science_log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2800" y="1733783"/>
            <a:ext cx="5791200" cy="1997529"/>
          </a:xfrm>
          <a:prstGeom prst="rect">
            <a:avLst/>
          </a:prstGeom>
          <a:noFill/>
        </p:spPr>
      </p:pic>
      <p:sp>
        <p:nvSpPr>
          <p:cNvPr id="14" name="Horizontal Scroll 13"/>
          <p:cNvSpPr/>
          <p:nvPr/>
        </p:nvSpPr>
        <p:spPr>
          <a:xfrm>
            <a:off x="4343400" y="0"/>
            <a:ext cx="4800600" cy="1828800"/>
          </a:xfrm>
          <a:prstGeom prst="horizontalScroll">
            <a:avLst>
              <a:gd name="adj" fmla="val 135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8200" y="0"/>
            <a:ext cx="4191000" cy="1828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hard to make informed decisions without the information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55</Words>
  <Application>Microsoft Office PowerPoint</Application>
  <PresentationFormat>On-screen Show (4:3)</PresentationFormat>
  <Paragraphs>12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Schools want to show progress and to give their students the best education possible but that can come with a price…</vt:lpstr>
      <vt:lpstr>Its hard to make informed decisions without the information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 Spartz</dc:creator>
  <cp:lastModifiedBy>Jen Spartz</cp:lastModifiedBy>
  <cp:revision>43</cp:revision>
  <dcterms:created xsi:type="dcterms:W3CDTF">2012-10-29T19:41:31Z</dcterms:created>
  <dcterms:modified xsi:type="dcterms:W3CDTF">2012-10-30T05:49:29Z</dcterms:modified>
</cp:coreProperties>
</file>